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d8fb036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d8fb036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d4b7120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d4b7120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d7cea1d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d7cea1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d7cea1d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d7cea1d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d8fb036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d8fb036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d7cea1d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d7cea1d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d7cea1d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d7cea1d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d7cea1d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d7cea1d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d8fb036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d8fb036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omputer.org/profiles/edsger-dijkstra/" TargetMode="External"/><Relationship Id="rId4" Type="http://schemas.openxmlformats.org/officeDocument/2006/relationships/hyperlink" Target="https://www.geeksforgeeks.org/applications-of-dijkstras-shortest-path-algorithm/#:~:text=Dijkstra's%20algorithm%20is%20widely%20used,other%20routers%20in%20the%20network" TargetMode="External"/><Relationship Id="rId5" Type="http://schemas.openxmlformats.org/officeDocument/2006/relationships/hyperlink" Target="https://gfycat.com/cheerfullivebasil" TargetMode="External"/><Relationship Id="rId6" Type="http://schemas.openxmlformats.org/officeDocument/2006/relationships/hyperlink" Target="https://www.tutorialspoint.com/cplusplus-program-for-dijkstra-s-shortest-path-algorith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Tran, Lancrely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131 Semester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Citations/Sources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https://www.computer.org/profiles/edsger-dijkstra/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https://www.geeksforgeeks.org/applications-of-dijkstras-shortest-path-algorithm/#:~:text=Dijkstra's%20algorithm%20is%20widely%20used,other%20routers%20in%20the%20network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https://gfycat.com/cheerfullivebasil</a:t>
            </a:r>
            <a:r>
              <a:rPr lang="en"/>
              <a:t>  (Dijkstra’s Algorithm Visualization Animated)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https://www.tutorialspoint.com/cplusplus-program-for-dijkstra-s-shortest-path-algorithm</a:t>
            </a:r>
            <a:r>
              <a:rPr lang="en"/>
              <a:t> (Referenced for Dijkstra’s algorithm in c++ code)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“Discrete Mathematics and Its Applications” by Kenneth H. Rosen 8th ed. (Our textbook)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Dijkstra?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50190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Edsger Wybe Dijkstra was born in Rotterdam, Netherlands and studied theoretical physics before deciding to </a:t>
            </a:r>
            <a:r>
              <a:rPr lang="en"/>
              <a:t>pursue</a:t>
            </a:r>
            <a:r>
              <a:rPr lang="en"/>
              <a:t>  computer science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Received 1974 Harry H. Goode Memorial Award for his contributions in pushing programming to be considered a science and a profession.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Known for the shortest path-algorithm, THE multiprogramming system, Reverse Polish Notation, and Banker’s algorithm, to name a few.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Coined the programming phrase, “2 or more, use a for”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Passed away from cancer in Nuenenm, Netherlands on August 2002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100" y="2078875"/>
            <a:ext cx="1774049" cy="17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Famous/Common Uses of Dijkstra’s Algorithm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4257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Telephone Networking (frequency, bandwidth)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Flight Agenda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Social Networking Applications (suggesting friends you may know)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IP routing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Designating file servers (Local Area Network)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Robotic Paths (i.e. Drones)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Digital Mapping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675" y="1853850"/>
            <a:ext cx="3905401" cy="29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Dijkstra’s Algorithm Works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48450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Utilizes a greedy algorithm to find the shortest path between two nodes in a graph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many variations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Begins at the starting vertex and proceeds to undergo various iterations of different paths until it reaches the end vertex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Compares each route taken and calculates the shortest path from beginning vertex to end vertex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025" y="2078875"/>
            <a:ext cx="2518125" cy="25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650" y="1129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of the Dijkstra Algorithm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7650" y="1916850"/>
            <a:ext cx="285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following shows Dijkstra’s Algorithm via our textbook.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050" y="1774200"/>
            <a:ext cx="5054099" cy="32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in Google Maps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45408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Dijkstra’s algorithm interests me because I discovered that a variation was used in google’s navigation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Dijkstra’s Algorithm as a foundation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Implements Depth First Search and Reverse traversal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Takes into account distance, traffic, stoplights, accidents, etc.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850" y="2078875"/>
            <a:ext cx="2928275" cy="16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Dijkstra’s Algorithm Example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368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want to find the shortest path from point A to point 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find the shortest route from inspection, but ideally, graphs are significantly larger in the real 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Thus, we will use the algorithm.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763" y="2078875"/>
            <a:ext cx="4003386" cy="2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 Example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388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(a, d) &lt; 4 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(a, b) &lt; 5 (a, d, 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 (a, d, e) &lt; 7 (a, b, e) = 7 (a, b, 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(a, d, e, z) &lt; 8 (a, b, e, z) &lt; 9 (a, b, c, z)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Therefore, (a, d, e, z) is the shortest path of 6 from A to Z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250" y="1933925"/>
            <a:ext cx="4372350" cy="30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watching/listening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